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3"/>
  </p:sldMasterIdLst>
  <p:notesMasterIdLst>
    <p:notesMasterId r:id="rId12"/>
  </p:notesMasterIdLst>
  <p:handoutMasterIdLst>
    <p:handoutMasterId r:id="rId13"/>
  </p:handoutMasterIdLst>
  <p:sldIdLst>
    <p:sldId id="265" r:id="rId4"/>
    <p:sldId id="258" r:id="rId5"/>
    <p:sldId id="257" r:id="rId6"/>
    <p:sldId id="263" r:id="rId7"/>
    <p:sldId id="262" r:id="rId8"/>
    <p:sldId id="260" r:id="rId9"/>
    <p:sldId id="259" r:id="rId10"/>
    <p:sldId id="261" r:id="rId11"/>
  </p:sldIdLst>
  <p:sldSz cx="9144000" cy="6858000" type="screen4x3"/>
  <p:notesSz cx="7010400" cy="92964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ＭＳ Ｐゴシック" panose="020B0600070205080204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E1CB"/>
    <a:srgbClr val="FFDED1"/>
    <a:srgbClr val="FFC7AC"/>
    <a:srgbClr val="F9AF91"/>
    <a:srgbClr val="E4A186"/>
    <a:srgbClr val="E4B4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B19D358-52D3-43F0-A321-E6612CA2685A}" v="57" dt="2021-11-03T22:41:57.16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41" autoAdjust="0"/>
  </p:normalViewPr>
  <p:slideViewPr>
    <p:cSldViewPr snapToGrid="0" snapToObjects="1">
      <p:cViewPr>
        <p:scale>
          <a:sx n="80" d="100"/>
          <a:sy n="80" d="100"/>
        </p:scale>
        <p:origin x="888" y="-8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18" Type="http://schemas.microsoft.com/office/2016/11/relationships/changesInfo" Target="changesInfos/changesInfo1.xml"/><Relationship Id="rId3" Type="http://schemas.openxmlformats.org/officeDocument/2006/relationships/slideMaster" Target="slideMasters/slideMaster1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19" Type="http://schemas.microsoft.com/office/2015/10/relationships/revisionInfo" Target="revisionInfo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Joel Parrelli" userId="46573323-d0e0-409f-b563-2bb0c22a76b9" providerId="ADAL" clId="{6B19D358-52D3-43F0-A321-E6612CA2685A}"/>
    <pc:docChg chg="undo custSel delSld modSld modNotesMaster modHandout">
      <pc:chgData name="Joel Parrelli" userId="46573323-d0e0-409f-b563-2bb0c22a76b9" providerId="ADAL" clId="{6B19D358-52D3-43F0-A321-E6612CA2685A}" dt="2021-11-03T22:42:17.557" v="226" actId="255"/>
      <pc:docMkLst>
        <pc:docMk/>
      </pc:docMkLst>
      <pc:sldChg chg="del">
        <pc:chgData name="Joel Parrelli" userId="46573323-d0e0-409f-b563-2bb0c22a76b9" providerId="ADAL" clId="{6B19D358-52D3-43F0-A321-E6612CA2685A}" dt="2021-11-03T18:28:12.108" v="201" actId="2696"/>
        <pc:sldMkLst>
          <pc:docMk/>
          <pc:sldMk cId="0" sldId="256"/>
        </pc:sldMkLst>
      </pc:sldChg>
      <pc:sldChg chg="addSp delSp modSp mod modNotes modNotesTx">
        <pc:chgData name="Joel Parrelli" userId="46573323-d0e0-409f-b563-2bb0c22a76b9" providerId="ADAL" clId="{6B19D358-52D3-43F0-A321-E6612CA2685A}" dt="2021-11-03T22:39:44.725" v="211" actId="20577"/>
        <pc:sldMkLst>
          <pc:docMk/>
          <pc:sldMk cId="0" sldId="257"/>
        </pc:sldMkLst>
        <pc:spChg chg="del">
          <ac:chgData name="Joel Parrelli" userId="46573323-d0e0-409f-b563-2bb0c22a76b9" providerId="ADAL" clId="{6B19D358-52D3-43F0-A321-E6612CA2685A}" dt="2021-11-03T14:13:10.889" v="55" actId="478"/>
          <ac:spMkLst>
            <pc:docMk/>
            <pc:sldMk cId="0" sldId="257"/>
            <ac:spMk id="6" creationId="{53959373-3C10-4482-B5C1-D0D1E137AEEF}"/>
          </ac:spMkLst>
        </pc:spChg>
        <pc:spChg chg="add mod">
          <ac:chgData name="Joel Parrelli" userId="46573323-d0e0-409f-b563-2bb0c22a76b9" providerId="ADAL" clId="{6B19D358-52D3-43F0-A321-E6612CA2685A}" dt="2021-11-03T14:23:19.346" v="81" actId="1076"/>
          <ac:spMkLst>
            <pc:docMk/>
            <pc:sldMk cId="0" sldId="257"/>
            <ac:spMk id="15" creationId="{50CF52B6-30F1-48D4-8BB8-D9A9FE5D369C}"/>
          </ac:spMkLst>
        </pc:spChg>
        <pc:spChg chg="del">
          <ac:chgData name="Joel Parrelli" userId="46573323-d0e0-409f-b563-2bb0c22a76b9" providerId="ADAL" clId="{6B19D358-52D3-43F0-A321-E6612CA2685A}" dt="2021-11-03T14:13:05.865" v="53" actId="478"/>
          <ac:spMkLst>
            <pc:docMk/>
            <pc:sldMk cId="0" sldId="257"/>
            <ac:spMk id="10248" creationId="{CACC57B4-6AAF-480C-B2C1-10A1C8BEB327}"/>
          </ac:spMkLst>
        </pc:spChg>
        <pc:spChg chg="del">
          <ac:chgData name="Joel Parrelli" userId="46573323-d0e0-409f-b563-2bb0c22a76b9" providerId="ADAL" clId="{6B19D358-52D3-43F0-A321-E6612CA2685A}" dt="2021-11-03T14:13:02.831" v="51" actId="478"/>
          <ac:spMkLst>
            <pc:docMk/>
            <pc:sldMk cId="0" sldId="257"/>
            <ac:spMk id="10249" creationId="{B19B2DE7-263A-450D-973A-9634425A3156}"/>
          </ac:spMkLst>
        </pc:spChg>
        <pc:picChg chg="add del mod ord">
          <ac:chgData name="Joel Parrelli" userId="46573323-d0e0-409f-b563-2bb0c22a76b9" providerId="ADAL" clId="{6B19D358-52D3-43F0-A321-E6612CA2685A}" dt="2021-11-03T14:21:10.643" v="73" actId="478"/>
          <ac:picMkLst>
            <pc:docMk/>
            <pc:sldMk cId="0" sldId="257"/>
            <ac:picMk id="3" creationId="{096FC0E0-6B82-40E6-B0F4-27EEBD38103F}"/>
          </ac:picMkLst>
        </pc:picChg>
        <pc:picChg chg="add mod">
          <ac:chgData name="Joel Parrelli" userId="46573323-d0e0-409f-b563-2bb0c22a76b9" providerId="ADAL" clId="{6B19D358-52D3-43F0-A321-E6612CA2685A}" dt="2021-11-03T14:21:16.849" v="75" actId="1076"/>
          <ac:picMkLst>
            <pc:docMk/>
            <pc:sldMk cId="0" sldId="257"/>
            <ac:picMk id="7" creationId="{2289315D-EE82-4FE5-A19F-836CC9636455}"/>
          </ac:picMkLst>
        </pc:picChg>
        <pc:picChg chg="del">
          <ac:chgData name="Joel Parrelli" userId="46573323-d0e0-409f-b563-2bb0c22a76b9" providerId="ADAL" clId="{6B19D358-52D3-43F0-A321-E6612CA2685A}" dt="2021-11-03T14:12:58.860" v="49" actId="478"/>
          <ac:picMkLst>
            <pc:docMk/>
            <pc:sldMk cId="0" sldId="257"/>
            <ac:picMk id="10245" creationId="{83D514B8-0D6B-4026-B6DA-11891F42F30A}"/>
          </ac:picMkLst>
        </pc:picChg>
        <pc:picChg chg="del">
          <ac:chgData name="Joel Parrelli" userId="46573323-d0e0-409f-b563-2bb0c22a76b9" providerId="ADAL" clId="{6B19D358-52D3-43F0-A321-E6612CA2685A}" dt="2021-11-03T14:13:04.131" v="52" actId="478"/>
          <ac:picMkLst>
            <pc:docMk/>
            <pc:sldMk cId="0" sldId="257"/>
            <ac:picMk id="10246" creationId="{45746074-5031-464E-BBF4-C966FD0D8497}"/>
          </ac:picMkLst>
        </pc:picChg>
        <pc:cxnChg chg="del">
          <ac:chgData name="Joel Parrelli" userId="46573323-d0e0-409f-b563-2bb0c22a76b9" providerId="ADAL" clId="{6B19D358-52D3-43F0-A321-E6612CA2685A}" dt="2021-11-03T14:13:01.095" v="50" actId="478"/>
          <ac:cxnSpMkLst>
            <pc:docMk/>
            <pc:sldMk cId="0" sldId="257"/>
            <ac:cxnSpMk id="14" creationId="{91997F2A-A6AB-4058-B506-C0992170BF50}"/>
          </ac:cxnSpMkLst>
        </pc:cxnChg>
      </pc:sldChg>
      <pc:sldChg chg="addSp delSp modSp mod modNotesTx">
        <pc:chgData name="Joel Parrelli" userId="46573323-d0e0-409f-b563-2bb0c22a76b9" providerId="ADAL" clId="{6B19D358-52D3-43F0-A321-E6612CA2685A}" dt="2021-11-03T22:39:38.492" v="206" actId="20577"/>
        <pc:sldMkLst>
          <pc:docMk/>
          <pc:sldMk cId="0" sldId="258"/>
        </pc:sldMkLst>
        <pc:spChg chg="mod">
          <ac:chgData name="Joel Parrelli" userId="46573323-d0e0-409f-b563-2bb0c22a76b9" providerId="ADAL" clId="{6B19D358-52D3-43F0-A321-E6612CA2685A}" dt="2021-11-03T14:04:19.412" v="44" actId="20577"/>
          <ac:spMkLst>
            <pc:docMk/>
            <pc:sldMk cId="0" sldId="258"/>
            <ac:spMk id="8198" creationId="{6830FED0-FF56-4883-A9E9-6BED72BB62FA}"/>
          </ac:spMkLst>
        </pc:spChg>
        <pc:picChg chg="add del mod ord">
          <ac:chgData name="Joel Parrelli" userId="46573323-d0e0-409f-b563-2bb0c22a76b9" providerId="ADAL" clId="{6B19D358-52D3-43F0-A321-E6612CA2685A}" dt="2021-11-03T14:02:13.834" v="27" actId="22"/>
          <ac:picMkLst>
            <pc:docMk/>
            <pc:sldMk cId="0" sldId="258"/>
            <ac:picMk id="3" creationId="{D59F964C-58F0-4C83-935B-FD4BA11A43D1}"/>
          </ac:picMkLst>
        </pc:picChg>
        <pc:picChg chg="add mod ord">
          <ac:chgData name="Joel Parrelli" userId="46573323-d0e0-409f-b563-2bb0c22a76b9" providerId="ADAL" clId="{6B19D358-52D3-43F0-A321-E6612CA2685A}" dt="2021-11-03T14:03:56.093" v="32" actId="1076"/>
          <ac:picMkLst>
            <pc:docMk/>
            <pc:sldMk cId="0" sldId="258"/>
            <ac:picMk id="6" creationId="{908FCED7-556D-4472-AA82-8F9CDB81245E}"/>
          </ac:picMkLst>
        </pc:picChg>
        <pc:picChg chg="add del">
          <ac:chgData name="Joel Parrelli" userId="46573323-d0e0-409f-b563-2bb0c22a76b9" providerId="ADAL" clId="{6B19D358-52D3-43F0-A321-E6612CA2685A}" dt="2021-11-03T14:03:40.778" v="29" actId="478"/>
          <ac:picMkLst>
            <pc:docMk/>
            <pc:sldMk cId="0" sldId="258"/>
            <ac:picMk id="8195" creationId="{BBA7C5DD-22A7-4EEA-907F-B8CDD1BB5A80}"/>
          </ac:picMkLst>
        </pc:picChg>
      </pc:sldChg>
      <pc:sldChg chg="addSp delSp modSp modNotesTx">
        <pc:chgData name="Joel Parrelli" userId="46573323-d0e0-409f-b563-2bb0c22a76b9" providerId="ADAL" clId="{6B19D358-52D3-43F0-A321-E6612CA2685A}" dt="2021-11-03T22:40:01.180" v="216" actId="20577"/>
        <pc:sldMkLst>
          <pc:docMk/>
          <pc:sldMk cId="0" sldId="259"/>
        </pc:sldMkLst>
        <pc:spChg chg="add del mod">
          <ac:chgData name="Joel Parrelli" userId="46573323-d0e0-409f-b563-2bb0c22a76b9" providerId="ADAL" clId="{6B19D358-52D3-43F0-A321-E6612CA2685A}" dt="2021-11-03T15:17:45.473" v="182" actId="478"/>
          <ac:spMkLst>
            <pc:docMk/>
            <pc:sldMk cId="0" sldId="259"/>
            <ac:spMk id="2" creationId="{07BA00D2-AC27-4778-B536-7E3E125A9E8C}"/>
          </ac:spMkLst>
        </pc:spChg>
        <pc:spChg chg="del mod">
          <ac:chgData name="Joel Parrelli" userId="46573323-d0e0-409f-b563-2bb0c22a76b9" providerId="ADAL" clId="{6B19D358-52D3-43F0-A321-E6612CA2685A}" dt="2021-11-03T15:18:27.122" v="191" actId="478"/>
          <ac:spMkLst>
            <pc:docMk/>
            <pc:sldMk cId="0" sldId="259"/>
            <ac:spMk id="18437" creationId="{5E00CA9B-C163-4EA1-82FA-0B0AEB228336}"/>
          </ac:spMkLst>
        </pc:spChg>
        <pc:picChg chg="add del">
          <ac:chgData name="Joel Parrelli" userId="46573323-d0e0-409f-b563-2bb0c22a76b9" providerId="ADAL" clId="{6B19D358-52D3-43F0-A321-E6612CA2685A}" dt="2021-11-03T15:18:07.079" v="188"/>
          <ac:picMkLst>
            <pc:docMk/>
            <pc:sldMk cId="0" sldId="259"/>
            <ac:picMk id="3" creationId="{5980AD0D-7567-4B07-9216-1773627C4DA0}"/>
          </ac:picMkLst>
        </pc:picChg>
        <pc:picChg chg="del">
          <ac:chgData name="Joel Parrelli" userId="46573323-d0e0-409f-b563-2bb0c22a76b9" providerId="ADAL" clId="{6B19D358-52D3-43F0-A321-E6612CA2685A}" dt="2021-11-03T15:17:39.297" v="179" actId="478"/>
          <ac:picMkLst>
            <pc:docMk/>
            <pc:sldMk cId="0" sldId="259"/>
            <ac:picMk id="18436" creationId="{1099531F-DC96-4168-8D96-CD843F4AC43F}"/>
          </ac:picMkLst>
        </pc:picChg>
        <pc:picChg chg="add mod">
          <ac:chgData name="Joel Parrelli" userId="46573323-d0e0-409f-b563-2bb0c22a76b9" providerId="ADAL" clId="{6B19D358-52D3-43F0-A321-E6612CA2685A}" dt="2021-11-03T15:17:55.927" v="185" actId="1076"/>
          <ac:picMkLst>
            <pc:docMk/>
            <pc:sldMk cId="0" sldId="259"/>
            <ac:picMk id="18439" creationId="{0CDC382F-9B12-4446-8511-A8278735C163}"/>
          </ac:picMkLst>
        </pc:picChg>
      </pc:sldChg>
      <pc:sldChg chg="addSp delSp modSp mod modNotesTx">
        <pc:chgData name="Joel Parrelli" userId="46573323-d0e0-409f-b563-2bb0c22a76b9" providerId="ADAL" clId="{6B19D358-52D3-43F0-A321-E6612CA2685A}" dt="2021-11-03T22:39:56.548" v="215" actId="5793"/>
        <pc:sldMkLst>
          <pc:docMk/>
          <pc:sldMk cId="0" sldId="260"/>
        </pc:sldMkLst>
        <pc:spChg chg="add mod">
          <ac:chgData name="Joel Parrelli" userId="46573323-d0e0-409f-b563-2bb0c22a76b9" providerId="ADAL" clId="{6B19D358-52D3-43F0-A321-E6612CA2685A}" dt="2021-11-03T14:56:31.065" v="136" actId="478"/>
          <ac:spMkLst>
            <pc:docMk/>
            <pc:sldMk cId="0" sldId="260"/>
            <ac:spMk id="2" creationId="{DC6A0114-2D3A-425F-9762-FDEB4CEE325C}"/>
          </ac:spMkLst>
        </pc:spChg>
        <pc:spChg chg="del">
          <ac:chgData name="Joel Parrelli" userId="46573323-d0e0-409f-b563-2bb0c22a76b9" providerId="ADAL" clId="{6B19D358-52D3-43F0-A321-E6612CA2685A}" dt="2021-11-03T14:57:02.490" v="160" actId="478"/>
          <ac:spMkLst>
            <pc:docMk/>
            <pc:sldMk cId="0" sldId="260"/>
            <ac:spMk id="7" creationId="{20E98266-46BB-46D3-90BC-C9516739B5F1}"/>
          </ac:spMkLst>
        </pc:spChg>
        <pc:spChg chg="mod">
          <ac:chgData name="Joel Parrelli" userId="46573323-d0e0-409f-b563-2bb0c22a76b9" providerId="ADAL" clId="{6B19D358-52D3-43F0-A321-E6612CA2685A}" dt="2021-11-03T14:56:56.354" v="158" actId="20577"/>
          <ac:spMkLst>
            <pc:docMk/>
            <pc:sldMk cId="0" sldId="260"/>
            <ac:spMk id="16389" creationId="{FA0EEB5A-6829-4A1D-BEB2-3E53DA0F3D66}"/>
          </ac:spMkLst>
        </pc:spChg>
        <pc:picChg chg="add mod">
          <ac:chgData name="Joel Parrelli" userId="46573323-d0e0-409f-b563-2bb0c22a76b9" providerId="ADAL" clId="{6B19D358-52D3-43F0-A321-E6612CA2685A}" dt="2021-11-03T14:57:10.921" v="163" actId="1076"/>
          <ac:picMkLst>
            <pc:docMk/>
            <pc:sldMk cId="0" sldId="260"/>
            <ac:picMk id="4" creationId="{375291DE-287A-4800-B00D-A860F545C840}"/>
          </ac:picMkLst>
        </pc:picChg>
        <pc:picChg chg="del">
          <ac:chgData name="Joel Parrelli" userId="46573323-d0e0-409f-b563-2bb0c22a76b9" providerId="ADAL" clId="{6B19D358-52D3-43F0-A321-E6612CA2685A}" dt="2021-11-03T14:56:31.065" v="136" actId="478"/>
          <ac:picMkLst>
            <pc:docMk/>
            <pc:sldMk cId="0" sldId="260"/>
            <ac:picMk id="16390" creationId="{8D2CF3CA-8524-441B-8F0F-66F7DB6799FC}"/>
          </ac:picMkLst>
        </pc:picChg>
      </pc:sldChg>
      <pc:sldChg chg="addSp delSp modSp mod modNotesTx">
        <pc:chgData name="Joel Parrelli" userId="46573323-d0e0-409f-b563-2bb0c22a76b9" providerId="ADAL" clId="{6B19D358-52D3-43F0-A321-E6612CA2685A}" dt="2021-11-03T22:40:06.893" v="218" actId="20577"/>
        <pc:sldMkLst>
          <pc:docMk/>
          <pc:sldMk cId="0" sldId="261"/>
        </pc:sldMkLst>
        <pc:spChg chg="add del mod">
          <ac:chgData name="Joel Parrelli" userId="46573323-d0e0-409f-b563-2bb0c22a76b9" providerId="ADAL" clId="{6B19D358-52D3-43F0-A321-E6612CA2685A}" dt="2021-11-03T15:25:57.666" v="195" actId="478"/>
          <ac:spMkLst>
            <pc:docMk/>
            <pc:sldMk cId="0" sldId="261"/>
            <ac:spMk id="2" creationId="{D5423956-56D9-4DF8-9D7D-0C1D03E475C0}"/>
          </ac:spMkLst>
        </pc:spChg>
        <pc:spChg chg="del">
          <ac:chgData name="Joel Parrelli" userId="46573323-d0e0-409f-b563-2bb0c22a76b9" providerId="ADAL" clId="{6B19D358-52D3-43F0-A321-E6612CA2685A}" dt="2021-11-03T15:25:00.512" v="194" actId="478"/>
          <ac:spMkLst>
            <pc:docMk/>
            <pc:sldMk cId="0" sldId="261"/>
            <ac:spMk id="5" creationId="{EEEA584E-1787-49BC-94FC-5B67969E7787}"/>
          </ac:spMkLst>
        </pc:spChg>
        <pc:spChg chg="del">
          <ac:chgData name="Joel Parrelli" userId="46573323-d0e0-409f-b563-2bb0c22a76b9" providerId="ADAL" clId="{6B19D358-52D3-43F0-A321-E6612CA2685A}" dt="2021-11-03T15:26:01.494" v="197" actId="478"/>
          <ac:spMkLst>
            <pc:docMk/>
            <pc:sldMk cId="0" sldId="261"/>
            <ac:spMk id="7" creationId="{FC3BCA44-3815-46C6-942C-D75A4100B81C}"/>
          </ac:spMkLst>
        </pc:spChg>
        <pc:spChg chg="del">
          <ac:chgData name="Joel Parrelli" userId="46573323-d0e0-409f-b563-2bb0c22a76b9" providerId="ADAL" clId="{6B19D358-52D3-43F0-A321-E6612CA2685A}" dt="2021-11-03T15:26:00.564" v="196" actId="478"/>
          <ac:spMkLst>
            <pc:docMk/>
            <pc:sldMk cId="0" sldId="261"/>
            <ac:spMk id="20485" creationId="{8B0BC868-92EC-406A-B8E7-2FA2169E082F}"/>
          </ac:spMkLst>
        </pc:spChg>
        <pc:spChg chg="del">
          <ac:chgData name="Joel Parrelli" userId="46573323-d0e0-409f-b563-2bb0c22a76b9" providerId="ADAL" clId="{6B19D358-52D3-43F0-A321-E6612CA2685A}" dt="2021-11-03T15:24:59.057" v="193" actId="478"/>
          <ac:spMkLst>
            <pc:docMk/>
            <pc:sldMk cId="0" sldId="261"/>
            <ac:spMk id="20486" creationId="{6AAD2E04-7DC2-4BB2-A1DD-B88B98BDBD8A}"/>
          </ac:spMkLst>
        </pc:spChg>
        <pc:picChg chg="add mod">
          <ac:chgData name="Joel Parrelli" userId="46573323-d0e0-409f-b563-2bb0c22a76b9" providerId="ADAL" clId="{6B19D358-52D3-43F0-A321-E6612CA2685A}" dt="2021-11-03T15:26:07.222" v="200" actId="14100"/>
          <ac:picMkLst>
            <pc:docMk/>
            <pc:sldMk cId="0" sldId="261"/>
            <ac:picMk id="4" creationId="{F9170DA2-B5D0-40E9-A445-A33C7DE7C676}"/>
          </ac:picMkLst>
        </pc:picChg>
        <pc:picChg chg="del">
          <ac:chgData name="Joel Parrelli" userId="46573323-d0e0-409f-b563-2bb0c22a76b9" providerId="ADAL" clId="{6B19D358-52D3-43F0-A321-E6612CA2685A}" dt="2021-11-03T15:24:57.458" v="192" actId="478"/>
          <ac:picMkLst>
            <pc:docMk/>
            <pc:sldMk cId="0" sldId="261"/>
            <ac:picMk id="20483" creationId="{EE45913D-8136-48E3-8446-EBAEBA0C5D84}"/>
          </ac:picMkLst>
        </pc:picChg>
      </pc:sldChg>
      <pc:sldChg chg="addSp delSp modSp mod modNotesTx">
        <pc:chgData name="Joel Parrelli" userId="46573323-d0e0-409f-b563-2bb0c22a76b9" providerId="ADAL" clId="{6B19D358-52D3-43F0-A321-E6612CA2685A}" dt="2021-11-03T22:39:51.522" v="213" actId="5793"/>
        <pc:sldMkLst>
          <pc:docMk/>
          <pc:sldMk cId="0" sldId="262"/>
        </pc:sldMkLst>
        <pc:spChg chg="add del mod">
          <ac:chgData name="Joel Parrelli" userId="46573323-d0e0-409f-b563-2bb0c22a76b9" providerId="ADAL" clId="{6B19D358-52D3-43F0-A321-E6612CA2685A}" dt="2021-11-03T14:50:41.910" v="121" actId="22"/>
          <ac:spMkLst>
            <pc:docMk/>
            <pc:sldMk cId="0" sldId="262"/>
            <ac:spMk id="2" creationId="{C763AB43-6516-4387-B54F-E31C00FA5618}"/>
          </ac:spMkLst>
        </pc:spChg>
        <pc:spChg chg="del">
          <ac:chgData name="Joel Parrelli" userId="46573323-d0e0-409f-b563-2bb0c22a76b9" providerId="ADAL" clId="{6B19D358-52D3-43F0-A321-E6612CA2685A}" dt="2021-11-03T14:50:47.937" v="125" actId="478"/>
          <ac:spMkLst>
            <pc:docMk/>
            <pc:sldMk cId="0" sldId="262"/>
            <ac:spMk id="4" creationId="{838728A5-02A4-4EDB-9A28-71717A76F623}"/>
          </ac:spMkLst>
        </pc:spChg>
        <pc:spChg chg="add del mod">
          <ac:chgData name="Joel Parrelli" userId="46573323-d0e0-409f-b563-2bb0c22a76b9" providerId="ADAL" clId="{6B19D358-52D3-43F0-A321-E6612CA2685A}" dt="2021-11-03T14:54:57.783" v="135" actId="478"/>
          <ac:spMkLst>
            <pc:docMk/>
            <pc:sldMk cId="0" sldId="262"/>
            <ac:spMk id="6" creationId="{FAA061AD-C29F-4FA0-B41A-1005A29273CA}"/>
          </ac:spMkLst>
        </pc:spChg>
        <pc:spChg chg="del">
          <ac:chgData name="Joel Parrelli" userId="46573323-d0e0-409f-b563-2bb0c22a76b9" providerId="ADAL" clId="{6B19D358-52D3-43F0-A321-E6612CA2685A}" dt="2021-11-03T14:50:38.069" v="119" actId="478"/>
          <ac:spMkLst>
            <pc:docMk/>
            <pc:sldMk cId="0" sldId="262"/>
            <ac:spMk id="14341" creationId="{36B3F895-0B8F-4BC8-9674-F1A044AECC8D}"/>
          </ac:spMkLst>
        </pc:spChg>
        <pc:spChg chg="del">
          <ac:chgData name="Joel Parrelli" userId="46573323-d0e0-409f-b563-2bb0c22a76b9" providerId="ADAL" clId="{6B19D358-52D3-43F0-A321-E6612CA2685A}" dt="2021-11-03T14:50:46.487" v="124" actId="478"/>
          <ac:spMkLst>
            <pc:docMk/>
            <pc:sldMk cId="0" sldId="262"/>
            <ac:spMk id="14344" creationId="{EB90C2A1-C9CA-43B4-94A9-68E67D8F8199}"/>
          </ac:spMkLst>
        </pc:spChg>
        <pc:spChg chg="del">
          <ac:chgData name="Joel Parrelli" userId="46573323-d0e0-409f-b563-2bb0c22a76b9" providerId="ADAL" clId="{6B19D358-52D3-43F0-A321-E6612CA2685A}" dt="2021-11-03T14:50:50.013" v="126" actId="478"/>
          <ac:spMkLst>
            <pc:docMk/>
            <pc:sldMk cId="0" sldId="262"/>
            <ac:spMk id="14345" creationId="{3996FE1E-2F5D-4108-A559-B93ABE116CD3}"/>
          </ac:spMkLst>
        </pc:spChg>
        <pc:picChg chg="add del mod ord">
          <ac:chgData name="Joel Parrelli" userId="46573323-d0e0-409f-b563-2bb0c22a76b9" providerId="ADAL" clId="{6B19D358-52D3-43F0-A321-E6612CA2685A}" dt="2021-11-03T14:54:46.188" v="129" actId="478"/>
          <ac:picMkLst>
            <pc:docMk/>
            <pc:sldMk cId="0" sldId="262"/>
            <ac:picMk id="5" creationId="{23D5537A-A7FF-4B57-9243-801CD3BA73D2}"/>
          </ac:picMkLst>
        </pc:picChg>
        <pc:picChg chg="add mod">
          <ac:chgData name="Joel Parrelli" userId="46573323-d0e0-409f-b563-2bb0c22a76b9" providerId="ADAL" clId="{6B19D358-52D3-43F0-A321-E6612CA2685A}" dt="2021-11-03T15:09:38.972" v="177" actId="1076"/>
          <ac:picMkLst>
            <pc:docMk/>
            <pc:sldMk cId="0" sldId="262"/>
            <ac:picMk id="8" creationId="{200FEDC3-1790-4D01-98AF-DB51802843AD}"/>
          </ac:picMkLst>
        </pc:picChg>
        <pc:picChg chg="add mod ord">
          <ac:chgData name="Joel Parrelli" userId="46573323-d0e0-409f-b563-2bb0c22a76b9" providerId="ADAL" clId="{6B19D358-52D3-43F0-A321-E6612CA2685A}" dt="2021-11-03T15:09:41.247" v="178" actId="1076"/>
          <ac:picMkLst>
            <pc:docMk/>
            <pc:sldMk cId="0" sldId="262"/>
            <ac:picMk id="10" creationId="{11EBDCF2-EF4F-49C6-81CA-AC47F4FAA010}"/>
          </ac:picMkLst>
        </pc:picChg>
        <pc:picChg chg="del">
          <ac:chgData name="Joel Parrelli" userId="46573323-d0e0-409f-b563-2bb0c22a76b9" providerId="ADAL" clId="{6B19D358-52D3-43F0-A321-E6612CA2685A}" dt="2021-11-03T14:50:39.370" v="120" actId="478"/>
          <ac:picMkLst>
            <pc:docMk/>
            <pc:sldMk cId="0" sldId="262"/>
            <ac:picMk id="14339" creationId="{1D5EBDE5-133F-45B1-9F40-8B0EC6CCE9C6}"/>
          </ac:picMkLst>
        </pc:picChg>
      </pc:sldChg>
      <pc:sldChg chg="addSp delSp modSp mod modClrScheme chgLayout modNotesTx">
        <pc:chgData name="Joel Parrelli" userId="46573323-d0e0-409f-b563-2bb0c22a76b9" providerId="ADAL" clId="{6B19D358-52D3-43F0-A321-E6612CA2685A}" dt="2021-11-03T22:42:17.557" v="226" actId="255"/>
        <pc:sldMkLst>
          <pc:docMk/>
          <pc:sldMk cId="0" sldId="263"/>
        </pc:sldMkLst>
        <pc:spChg chg="add del mod">
          <ac:chgData name="Joel Parrelli" userId="46573323-d0e0-409f-b563-2bb0c22a76b9" providerId="ADAL" clId="{6B19D358-52D3-43F0-A321-E6612CA2685A}" dt="2021-11-03T14:30:52.348" v="85" actId="700"/>
          <ac:spMkLst>
            <pc:docMk/>
            <pc:sldMk cId="0" sldId="263"/>
            <ac:spMk id="2" creationId="{831F0D54-1676-4A13-9D83-415B3A03B6E6}"/>
          </ac:spMkLst>
        </pc:spChg>
        <pc:spChg chg="add mod">
          <ac:chgData name="Joel Parrelli" userId="46573323-d0e0-409f-b563-2bb0c22a76b9" providerId="ADAL" clId="{6B19D358-52D3-43F0-A321-E6612CA2685A}" dt="2021-11-03T22:42:17.557" v="226" actId="255"/>
          <ac:spMkLst>
            <pc:docMk/>
            <pc:sldMk cId="0" sldId="263"/>
            <ac:spMk id="2" creationId="{A10CD680-0735-4A2F-9B0C-5923EEC31728}"/>
          </ac:spMkLst>
        </pc:spChg>
        <pc:spChg chg="add del mod ord">
          <ac:chgData name="Joel Parrelli" userId="46573323-d0e0-409f-b563-2bb0c22a76b9" providerId="ADAL" clId="{6B19D358-52D3-43F0-A321-E6612CA2685A}" dt="2021-11-03T14:30:52.348" v="85" actId="700"/>
          <ac:spMkLst>
            <pc:docMk/>
            <pc:sldMk cId="0" sldId="263"/>
            <ac:spMk id="3" creationId="{6606011D-CE67-4CCC-9640-2DF84E3F2DA8}"/>
          </ac:spMkLst>
        </pc:spChg>
        <pc:spChg chg="del mod ord">
          <ac:chgData name="Joel Parrelli" userId="46573323-d0e0-409f-b563-2bb0c22a76b9" providerId="ADAL" clId="{6B19D358-52D3-43F0-A321-E6612CA2685A}" dt="2021-11-03T14:31:05.271" v="91" actId="478"/>
          <ac:spMkLst>
            <pc:docMk/>
            <pc:sldMk cId="0" sldId="263"/>
            <ac:spMk id="4" creationId="{5BFFC844-9C50-47C3-AAD6-7717D7E9E707}"/>
          </ac:spMkLst>
        </pc:spChg>
        <pc:spChg chg="add del mod ord">
          <ac:chgData name="Joel Parrelli" userId="46573323-d0e0-409f-b563-2bb0c22a76b9" providerId="ADAL" clId="{6B19D358-52D3-43F0-A321-E6612CA2685A}" dt="2021-11-03T14:30:58.706" v="88" actId="22"/>
          <ac:spMkLst>
            <pc:docMk/>
            <pc:sldMk cId="0" sldId="263"/>
            <ac:spMk id="5" creationId="{447E06C9-B09A-4872-ADDC-19810F46E605}"/>
          </ac:spMkLst>
        </pc:spChg>
        <pc:spChg chg="mod ord">
          <ac:chgData name="Joel Parrelli" userId="46573323-d0e0-409f-b563-2bb0c22a76b9" providerId="ADAL" clId="{6B19D358-52D3-43F0-A321-E6612CA2685A}" dt="2021-11-03T14:30:52.348" v="85" actId="700"/>
          <ac:spMkLst>
            <pc:docMk/>
            <pc:sldMk cId="0" sldId="263"/>
            <ac:spMk id="12290" creationId="{E3F03E99-A89E-4954-AD6F-6A24BA4BE507}"/>
          </ac:spMkLst>
        </pc:spChg>
        <pc:spChg chg="del">
          <ac:chgData name="Joel Parrelli" userId="46573323-d0e0-409f-b563-2bb0c22a76b9" providerId="ADAL" clId="{6B19D358-52D3-43F0-A321-E6612CA2685A}" dt="2021-11-03T14:30:44.635" v="82" actId="478"/>
          <ac:spMkLst>
            <pc:docMk/>
            <pc:sldMk cId="0" sldId="263"/>
            <ac:spMk id="12293" creationId="{B9050414-C4A7-4AF0-BD2C-DB1EE9ED5FDB}"/>
          </ac:spMkLst>
        </pc:spChg>
        <pc:spChg chg="del">
          <ac:chgData name="Joel Parrelli" userId="46573323-d0e0-409f-b563-2bb0c22a76b9" providerId="ADAL" clId="{6B19D358-52D3-43F0-A321-E6612CA2685A}" dt="2021-11-03T14:30:56.532" v="87" actId="478"/>
          <ac:spMkLst>
            <pc:docMk/>
            <pc:sldMk cId="0" sldId="263"/>
            <ac:spMk id="12295" creationId="{A59BD3F9-DE2D-406F-8F3C-4121A660F009}"/>
          </ac:spMkLst>
        </pc:spChg>
        <pc:spChg chg="del">
          <ac:chgData name="Joel Parrelli" userId="46573323-d0e0-409f-b563-2bb0c22a76b9" providerId="ADAL" clId="{6B19D358-52D3-43F0-A321-E6612CA2685A}" dt="2021-11-03T14:30:55.230" v="86" actId="478"/>
          <ac:spMkLst>
            <pc:docMk/>
            <pc:sldMk cId="0" sldId="263"/>
            <ac:spMk id="12296" creationId="{9F8BBEAB-FD09-48EC-99A6-8D800A2D46DC}"/>
          </ac:spMkLst>
        </pc:spChg>
        <pc:picChg chg="add mod ord">
          <ac:chgData name="Joel Parrelli" userId="46573323-d0e0-409f-b563-2bb0c22a76b9" providerId="ADAL" clId="{6B19D358-52D3-43F0-A321-E6612CA2685A}" dt="2021-11-03T14:33:54.901" v="105" actId="1076"/>
          <ac:picMkLst>
            <pc:docMk/>
            <pc:sldMk cId="0" sldId="263"/>
            <ac:picMk id="7" creationId="{BB1B158D-A24D-4738-860F-F0506BD7700A}"/>
          </ac:picMkLst>
        </pc:picChg>
        <pc:picChg chg="add del mod">
          <ac:chgData name="Joel Parrelli" userId="46573323-d0e0-409f-b563-2bb0c22a76b9" providerId="ADAL" clId="{6B19D358-52D3-43F0-A321-E6612CA2685A}" dt="2021-11-03T14:37:26.755" v="113" actId="478"/>
          <ac:picMkLst>
            <pc:docMk/>
            <pc:sldMk cId="0" sldId="263"/>
            <ac:picMk id="9" creationId="{35376E77-CCE4-461C-92DF-50D88EB46A79}"/>
          </ac:picMkLst>
        </pc:picChg>
        <pc:picChg chg="add mod">
          <ac:chgData name="Joel Parrelli" userId="46573323-d0e0-409f-b563-2bb0c22a76b9" providerId="ADAL" clId="{6B19D358-52D3-43F0-A321-E6612CA2685A}" dt="2021-11-03T14:37:40.536" v="118" actId="1076"/>
          <ac:picMkLst>
            <pc:docMk/>
            <pc:sldMk cId="0" sldId="263"/>
            <ac:picMk id="11" creationId="{CDD0573E-D2CB-466C-9CA1-F6A48D244BBB}"/>
          </ac:picMkLst>
        </pc:picChg>
        <pc:picChg chg="del">
          <ac:chgData name="Joel Parrelli" userId="46573323-d0e0-409f-b563-2bb0c22a76b9" providerId="ADAL" clId="{6B19D358-52D3-43F0-A321-E6612CA2685A}" dt="2021-11-03T14:30:49.114" v="84" actId="478"/>
          <ac:picMkLst>
            <pc:docMk/>
            <pc:sldMk cId="0" sldId="263"/>
            <ac:picMk id="12291" creationId="{F8570522-50E2-481A-B710-5EF659D33BC4}"/>
          </ac:picMkLst>
        </pc:picChg>
        <pc:picChg chg="del">
          <ac:chgData name="Joel Parrelli" userId="46573323-d0e0-409f-b563-2bb0c22a76b9" providerId="ADAL" clId="{6B19D358-52D3-43F0-A321-E6612CA2685A}" dt="2021-11-03T14:30:46.853" v="83" actId="478"/>
          <ac:picMkLst>
            <pc:docMk/>
            <pc:sldMk cId="0" sldId="263"/>
            <ac:picMk id="12294" creationId="{B9A9B2CE-1B99-4335-9256-9E0D5AE43723}"/>
          </ac:picMkLst>
        </pc:picChg>
      </pc:sldChg>
      <pc:sldChg chg="addSp delSp modSp mod modNotesTx">
        <pc:chgData name="Joel Parrelli" userId="46573323-d0e0-409f-b563-2bb0c22a76b9" providerId="ADAL" clId="{6B19D358-52D3-43F0-A321-E6612CA2685A}" dt="2021-11-03T22:39:35.486" v="205" actId="5793"/>
        <pc:sldMkLst>
          <pc:docMk/>
          <pc:sldMk cId="0" sldId="265"/>
        </pc:sldMkLst>
        <pc:spChg chg="add del mod">
          <ac:chgData name="Joel Parrelli" userId="46573323-d0e0-409f-b563-2bb0c22a76b9" providerId="ADAL" clId="{6B19D358-52D3-43F0-A321-E6612CA2685A}" dt="2021-11-03T13:50:46.183" v="2" actId="478"/>
          <ac:spMkLst>
            <pc:docMk/>
            <pc:sldMk cId="0" sldId="265"/>
            <ac:spMk id="2" creationId="{10523C48-1A51-4490-99E8-4DEC758C5535}"/>
          </ac:spMkLst>
        </pc:spChg>
        <pc:spChg chg="del mod">
          <ac:chgData name="Joel Parrelli" userId="46573323-d0e0-409f-b563-2bb0c22a76b9" providerId="ADAL" clId="{6B19D358-52D3-43F0-A321-E6612CA2685A}" dt="2021-11-03T13:51:00.313" v="8" actId="478"/>
          <ac:spMkLst>
            <pc:docMk/>
            <pc:sldMk cId="0" sldId="265"/>
            <ac:spMk id="5" creationId="{2BC5F5CE-529A-48E9-9B36-1C462BB7E0C6}"/>
          </ac:spMkLst>
        </pc:spChg>
        <pc:spChg chg="del">
          <ac:chgData name="Joel Parrelli" userId="46573323-d0e0-409f-b563-2bb0c22a76b9" providerId="ADAL" clId="{6B19D358-52D3-43F0-A321-E6612CA2685A}" dt="2021-11-03T13:50:48.904" v="3" actId="478"/>
          <ac:spMkLst>
            <pc:docMk/>
            <pc:sldMk cId="0" sldId="265"/>
            <ac:spMk id="7" creationId="{96ADDC4D-AAF7-401A-8291-62064EAC737C}"/>
          </ac:spMkLst>
        </pc:spChg>
        <pc:spChg chg="del">
          <ac:chgData name="Joel Parrelli" userId="46573323-d0e0-409f-b563-2bb0c22a76b9" providerId="ADAL" clId="{6B19D358-52D3-43F0-A321-E6612CA2685A}" dt="2021-11-03T13:51:02.471" v="9" actId="478"/>
          <ac:spMkLst>
            <pc:docMk/>
            <pc:sldMk cId="0" sldId="265"/>
            <ac:spMk id="6149" creationId="{F439EB65-57A4-4A53-8FA7-A87087A769DD}"/>
          </ac:spMkLst>
        </pc:spChg>
        <pc:spChg chg="del mod">
          <ac:chgData name="Joel Parrelli" userId="46573323-d0e0-409f-b563-2bb0c22a76b9" providerId="ADAL" clId="{6B19D358-52D3-43F0-A321-E6612CA2685A}" dt="2021-11-03T13:50:55.567" v="6" actId="478"/>
          <ac:spMkLst>
            <pc:docMk/>
            <pc:sldMk cId="0" sldId="265"/>
            <ac:spMk id="6153" creationId="{5CE9A55D-317C-492C-A723-2299550D55D2}"/>
          </ac:spMkLst>
        </pc:spChg>
        <pc:spChg chg="del">
          <ac:chgData name="Joel Parrelli" userId="46573323-d0e0-409f-b563-2bb0c22a76b9" providerId="ADAL" clId="{6B19D358-52D3-43F0-A321-E6612CA2685A}" dt="2021-11-03T13:50:53.295" v="5" actId="478"/>
          <ac:spMkLst>
            <pc:docMk/>
            <pc:sldMk cId="0" sldId="265"/>
            <ac:spMk id="6154" creationId="{54628308-876A-432E-9F09-A8200E405B01}"/>
          </ac:spMkLst>
        </pc:spChg>
        <pc:picChg chg="del">
          <ac:chgData name="Joel Parrelli" userId="46573323-d0e0-409f-b563-2bb0c22a76b9" providerId="ADAL" clId="{6B19D358-52D3-43F0-A321-E6612CA2685A}" dt="2021-11-03T13:50:35.073" v="0" actId="478"/>
          <ac:picMkLst>
            <pc:docMk/>
            <pc:sldMk cId="0" sldId="265"/>
            <ac:picMk id="6150" creationId="{9A1B8F7D-9945-4EE2-A1E9-F7EEF9BD32AB}"/>
          </ac:picMkLst>
        </pc:picChg>
        <pc:picChg chg="add">
          <ac:chgData name="Joel Parrelli" userId="46573323-d0e0-409f-b563-2bb0c22a76b9" providerId="ADAL" clId="{6B19D358-52D3-43F0-A321-E6612CA2685A}" dt="2021-11-03T13:51:08.212" v="10"/>
          <ac:picMkLst>
            <pc:docMk/>
            <pc:sldMk cId="0" sldId="265"/>
            <ac:picMk id="6156" creationId="{D14D8AC5-BEC2-4E1B-9567-2B2146CCAEA9}"/>
          </ac:picMkLst>
        </pc:pic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12ACE0D5-E6BC-469B-B383-58A2DE5BA210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A5CE58B-23FF-4B31-8DC4-856C36102B0A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25131706-ACFF-49D8-A85D-E364A6B84F59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5E6838A-AA9C-4787-BFAC-B6047367D15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D859E13-277B-40EC-9ABF-F222D01982A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775464E4-CD1F-42B2-A2D7-359E54F0CB4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B2D002D8-A2FC-4FA4-802D-05348094E0FB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84A8AA1-EF73-4B72-8C21-1D3D5B48B929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 smtClean="0"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3CA4D225-A19E-41C5-9F2F-CBC0FDE19CD5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4" name="Slide Image Placeholder 3">
            <a:extLst>
              <a:ext uri="{FF2B5EF4-FFF2-40B4-BE49-F238E27FC236}">
                <a16:creationId xmlns:a16="http://schemas.microsoft.com/office/drawing/2014/main" id="{FAC1ABB0-1997-4A84-9C39-5F655069FBA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>
            <a:extLst>
              <a:ext uri="{FF2B5EF4-FFF2-40B4-BE49-F238E27FC236}">
                <a16:creationId xmlns:a16="http://schemas.microsoft.com/office/drawing/2014/main" id="{D9C054F0-2209-4834-B6F9-837C8BF2D15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09FA15E-F8CA-42E4-A8B7-E6AC594898A1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44D26E-A15D-4C0F-A4F3-68FF613E816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wrap="square" lIns="93177" tIns="46589" rIns="93177" bIns="46589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anose="020F0502020204030204" pitchFamily="34" charset="0"/>
              </a:defRPr>
            </a:lvl1pPr>
          </a:lstStyle>
          <a:p>
            <a:fld id="{9F50B0F0-FD06-4805-BCCF-EAA42CE04C13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ＭＳ Ｐゴシック" pitchFamily="-106" charset="-128"/>
      </a:defRPr>
    </a:lvl1pPr>
    <a:lvl2pPr marL="4572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2pPr>
    <a:lvl3pPr marL="9144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3pPr>
    <a:lvl4pPr marL="13716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4pPr>
    <a:lvl5pPr marL="1828800" algn="l" defTabSz="4572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pitchFamily="-106" charset="-128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Slide Image Placeholder 1">
            <a:extLst>
              <a:ext uri="{FF2B5EF4-FFF2-40B4-BE49-F238E27FC236}">
                <a16:creationId xmlns:a16="http://schemas.microsoft.com/office/drawing/2014/main" id="{8A0720EC-E85B-4EB0-9917-224C60D00D1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171" name="Notes Placeholder 2">
            <a:extLst>
              <a:ext uri="{FF2B5EF4-FFF2-40B4-BE49-F238E27FC236}">
                <a16:creationId xmlns:a16="http://schemas.microsoft.com/office/drawing/2014/main" id="{E6392DCF-DFF6-468D-8D31-763B97D2268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7172" name="Slide Number Placeholder 3">
            <a:extLst>
              <a:ext uri="{FF2B5EF4-FFF2-40B4-BE49-F238E27FC236}">
                <a16:creationId xmlns:a16="http://schemas.microsoft.com/office/drawing/2014/main" id="{5D1F91A0-60C0-4538-88DA-F081DDD3DBA7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7C64612C-7888-46FB-B802-93884D1785B3}" type="slidenum">
              <a:rPr lang="en-US" altLang="en-US"/>
              <a:pPr>
                <a:spcBef>
                  <a:spcPct val="0"/>
                </a:spcBef>
              </a:pPr>
              <a:t>1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Slide Image Placeholder 1">
            <a:extLst>
              <a:ext uri="{FF2B5EF4-FFF2-40B4-BE49-F238E27FC236}">
                <a16:creationId xmlns:a16="http://schemas.microsoft.com/office/drawing/2014/main" id="{0339B921-C683-4E7F-B329-226A1AA3FCC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9" name="Notes Placeholder 2">
            <a:extLst>
              <a:ext uri="{FF2B5EF4-FFF2-40B4-BE49-F238E27FC236}">
                <a16:creationId xmlns:a16="http://schemas.microsoft.com/office/drawing/2014/main" id="{88797E95-E17C-447E-9440-471BF903B954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9220" name="Slide Number Placeholder 3">
            <a:extLst>
              <a:ext uri="{FF2B5EF4-FFF2-40B4-BE49-F238E27FC236}">
                <a16:creationId xmlns:a16="http://schemas.microsoft.com/office/drawing/2014/main" id="{4FE912E6-8D2E-4CCD-BCA7-C0CCAD95DE28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1F97541-AFCA-4DBB-90E7-5B1C3DAEBF1D}" type="slidenum">
              <a:rPr lang="en-US" altLang="en-US"/>
              <a:pPr>
                <a:spcBef>
                  <a:spcPct val="0"/>
                </a:spcBef>
              </a:pPr>
              <a:t>2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Slide Image Placeholder 1">
            <a:extLst>
              <a:ext uri="{FF2B5EF4-FFF2-40B4-BE49-F238E27FC236}">
                <a16:creationId xmlns:a16="http://schemas.microsoft.com/office/drawing/2014/main" id="{09EE3020-863A-4E55-8D51-3585C6E829D2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1267" name="Notes Placeholder 2">
            <a:extLst>
              <a:ext uri="{FF2B5EF4-FFF2-40B4-BE49-F238E27FC236}">
                <a16:creationId xmlns:a16="http://schemas.microsoft.com/office/drawing/2014/main" id="{D126D25B-B0E2-4ACF-B648-9DB06D7047D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  <a:normAutofit lnSpcReduction="10000"/>
          </a:bodyPr>
          <a:lstStyle/>
          <a:p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1268" name="Slide Number Placeholder 3">
            <a:extLst>
              <a:ext uri="{FF2B5EF4-FFF2-40B4-BE49-F238E27FC236}">
                <a16:creationId xmlns:a16="http://schemas.microsoft.com/office/drawing/2014/main" id="{D2735F0F-E1A5-4FBF-ACA5-72D6260F9415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45EA3D1A-25C6-4A0F-9030-DD2605C6C67F}" type="slidenum">
              <a:rPr lang="en-US" altLang="en-US"/>
              <a:pPr>
                <a:spcBef>
                  <a:spcPct val="0"/>
                </a:spcBef>
              </a:pPr>
              <a:t>3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Image Placeholder 1">
            <a:extLst>
              <a:ext uri="{FF2B5EF4-FFF2-40B4-BE49-F238E27FC236}">
                <a16:creationId xmlns:a16="http://schemas.microsoft.com/office/drawing/2014/main" id="{9A79038B-0830-4A99-A1F4-6A8A51AB3111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5" name="Notes Placeholder 2">
            <a:extLst>
              <a:ext uri="{FF2B5EF4-FFF2-40B4-BE49-F238E27FC236}">
                <a16:creationId xmlns:a16="http://schemas.microsoft.com/office/drawing/2014/main" id="{7734B8E8-9300-46E0-AAA7-79A34CC1A3D3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  <a:buFontTx/>
              <a:buChar char="-"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3316" name="Slide Number Placeholder 3">
            <a:extLst>
              <a:ext uri="{FF2B5EF4-FFF2-40B4-BE49-F238E27FC236}">
                <a16:creationId xmlns:a16="http://schemas.microsoft.com/office/drawing/2014/main" id="{5942656F-B4B5-4AAD-BE6F-367D3E3580B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2D139C8-11C9-4AE0-8561-076BDE3A3F7B}" type="slidenum">
              <a:rPr lang="en-US" altLang="en-US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>
            <a:extLst>
              <a:ext uri="{FF2B5EF4-FFF2-40B4-BE49-F238E27FC236}">
                <a16:creationId xmlns:a16="http://schemas.microsoft.com/office/drawing/2014/main" id="{37C08687-3DF9-4B97-B950-3D910AE5F7EB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6627" name="Notes Placeholder 2">
            <a:extLst>
              <a:ext uri="{FF2B5EF4-FFF2-40B4-BE49-F238E27FC236}">
                <a16:creationId xmlns:a16="http://schemas.microsoft.com/office/drawing/2014/main" id="{D82CFEEE-F3CF-4E2B-9577-5BD58865F0B9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/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  <a:defRPr/>
            </a:pPr>
            <a:endParaRPr lang="en-US" dirty="0">
              <a:ea typeface="ＭＳ Ｐゴシック" pitchFamily="-110" charset="-128"/>
              <a:cs typeface="ＭＳ Ｐゴシック" pitchFamily="-110" charset="-128"/>
            </a:endParaRPr>
          </a:p>
        </p:txBody>
      </p:sp>
      <p:sp>
        <p:nvSpPr>
          <p:cNvPr id="15364" name="Slide Number Placeholder 3">
            <a:extLst>
              <a:ext uri="{FF2B5EF4-FFF2-40B4-BE49-F238E27FC236}">
                <a16:creationId xmlns:a16="http://schemas.microsoft.com/office/drawing/2014/main" id="{9AA0E41B-8621-460F-8787-6088FF66332B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D1F9E7D2-9B0B-45B4-AC74-C466367866EF}" type="slidenum">
              <a:rPr lang="en-US" altLang="en-US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Slide Image Placeholder 1">
            <a:extLst>
              <a:ext uri="{FF2B5EF4-FFF2-40B4-BE49-F238E27FC236}">
                <a16:creationId xmlns:a16="http://schemas.microsoft.com/office/drawing/2014/main" id="{59B9614F-AADF-43FC-A7A3-1F367B844CDF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7411" name="Notes Placeholder 2">
            <a:extLst>
              <a:ext uri="{FF2B5EF4-FFF2-40B4-BE49-F238E27FC236}">
                <a16:creationId xmlns:a16="http://schemas.microsoft.com/office/drawing/2014/main" id="{420BCDD3-995E-4EEB-8728-7EA1135C421D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0" indent="0" eaLnBrk="1" hangingPunct="1">
              <a:spcBef>
                <a:spcPct val="0"/>
              </a:spcBef>
              <a:buFontTx/>
              <a:buNone/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7412" name="Slide Number Placeholder 3">
            <a:extLst>
              <a:ext uri="{FF2B5EF4-FFF2-40B4-BE49-F238E27FC236}">
                <a16:creationId xmlns:a16="http://schemas.microsoft.com/office/drawing/2014/main" id="{A7E00B43-F97E-4700-9B16-C69AD204E664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17FB09A3-D009-44B8-B94B-0A947986AFEB}" type="slidenum">
              <a:rPr lang="en-US" altLang="en-US"/>
              <a:pPr>
                <a:spcBef>
                  <a:spcPct val="0"/>
                </a:spcBef>
              </a:pPr>
              <a:t>6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Slide Image Placeholder 1">
            <a:extLst>
              <a:ext uri="{FF2B5EF4-FFF2-40B4-BE49-F238E27FC236}">
                <a16:creationId xmlns:a16="http://schemas.microsoft.com/office/drawing/2014/main" id="{8F24AAB3-7631-4E40-B7B5-2687917C0D56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9459" name="Notes Placeholder 2">
            <a:extLst>
              <a:ext uri="{FF2B5EF4-FFF2-40B4-BE49-F238E27FC236}">
                <a16:creationId xmlns:a16="http://schemas.microsoft.com/office/drawing/2014/main" id="{6CE3ADE6-3A25-4FA9-9DBC-636A09A9A846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32943" indent="-232943"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19460" name="Slide Number Placeholder 3">
            <a:extLst>
              <a:ext uri="{FF2B5EF4-FFF2-40B4-BE49-F238E27FC236}">
                <a16:creationId xmlns:a16="http://schemas.microsoft.com/office/drawing/2014/main" id="{FCFAAC15-7A09-4033-A6B1-38282445E6F2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507FA5AB-C530-4701-A154-21CF051930C5}" type="slidenum">
              <a:rPr lang="en-US" altLang="en-US"/>
              <a:pPr>
                <a:spcBef>
                  <a:spcPct val="0"/>
                </a:spcBef>
              </a:pPr>
              <a:t>7</a:t>
            </a:fld>
            <a:endParaRPr lang="en-US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Slide Image Placeholder 1">
            <a:extLst>
              <a:ext uri="{FF2B5EF4-FFF2-40B4-BE49-F238E27FC236}">
                <a16:creationId xmlns:a16="http://schemas.microsoft.com/office/drawing/2014/main" id="{BA31B5E7-08C1-49F8-9F7E-737DC12A0F53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1507" name="Notes Placeholder 2">
            <a:extLst>
              <a:ext uri="{FF2B5EF4-FFF2-40B4-BE49-F238E27FC236}">
                <a16:creationId xmlns:a16="http://schemas.microsoft.com/office/drawing/2014/main" id="{5A76BF97-6AFA-412E-B446-BC6FE3E6BFC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marL="232943" indent="-232943" eaLnBrk="1" hangingPunct="1">
              <a:spcBef>
                <a:spcPct val="0"/>
              </a:spcBef>
            </a:pPr>
            <a:endParaRPr lang="en-US" altLang="en-US" dirty="0">
              <a:ea typeface="ＭＳ Ｐゴシック" panose="020B0600070205080204" pitchFamily="34" charset="-128"/>
            </a:endParaRPr>
          </a:p>
        </p:txBody>
      </p:sp>
      <p:sp>
        <p:nvSpPr>
          <p:cNvPr id="21508" name="Slide Number Placeholder 3">
            <a:extLst>
              <a:ext uri="{FF2B5EF4-FFF2-40B4-BE49-F238E27FC236}">
                <a16:creationId xmlns:a16="http://schemas.microsoft.com/office/drawing/2014/main" id="{E57A8B16-59FF-4021-A1D4-038E43FD1009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8652428" indent="-38186541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64717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30604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96491" indent="-232943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62377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3028264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94151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960038" indent="-232943" defTabSz="465887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>
              <a:spcBef>
                <a:spcPct val="0"/>
              </a:spcBef>
            </a:pPr>
            <a:fld id="{0961DE64-63F2-48C5-8D15-E62055A2ACAC}" type="slidenum">
              <a:rPr lang="en-US" altLang="en-US"/>
              <a:pPr>
                <a:spcBef>
                  <a:spcPct val="0"/>
                </a:spcBef>
              </a:pPr>
              <a:t>8</a:t>
            </a:fld>
            <a:endParaRPr lang="en-US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9AE52D-2485-4CAF-A22C-87F376845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E2C022-2358-4E07-B8D8-7583C1DE59BB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B8EB0-1866-40FE-9D5B-B57F379991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E733EC4-6F0D-411B-A2DD-A2A2BC1839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845BDB1-DDAA-45CD-8FDB-13EA639FE344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490256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E96E81-AFDE-4379-8906-38A3C4A8F7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6B5E7C-EB8E-40C5-A819-78D8E6AC5674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0B768-16E0-47B8-A94F-1A9F2BD3C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DA31039-6E8B-44FD-983D-92BD81EBB9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85B40C-1EEC-4DFE-930A-C2620740BA21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7870942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CF8156-52E7-463D-816B-3D6C9C6DA1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D83FE4-DEC1-417C-9FF1-A0DBB17B586F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4884C1-CFCD-4570-9A44-4C414243A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8E3A43-59A5-416A-8864-959E33319E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CB7F3-218B-4745-86E5-99268745147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34148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8060F8A-A123-49A0-AAD3-4AB4CE5C42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7CEC60-4ACE-43C1-A22F-A2B1DCB88BCF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BFA857-0EE7-4034-A7BE-3576F1F1B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230DAC5-4DE3-4269-9FA4-32A6F98753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FC3A53-BA4D-4531-82D7-E7581BDCC25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9044497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CD0CC96-C081-4D00-9665-2BEEFB517B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AD6E84-8E55-457A-99A4-C92737237D1F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AFB134-1273-4495-A360-7F8FB4700A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D2B2EC-DFFE-4289-8841-4963570703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6C03E-500E-465D-8788-EF10EE502822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261547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198A3EC-9C33-43E0-ABEF-A9E82CCD5C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C6C624-5E21-4D70-B6A8-D3CB6A34E1B8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15CAB5AD-6B12-4D72-8E95-0B3139D147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BEA7EE5C-E97A-44BE-8719-370302A58D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F12C03F-C619-470F-B845-7264904695B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958166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FCB0347A-B0F9-4E81-AFA9-6DE713CA78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A33860-F16B-4D27-9D52-9BEA8488B1C0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CB6314FF-3A47-47B1-A495-A0FE3B52FE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41AB0E0C-C165-4410-B7F8-8C94823327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C66D25-D7DF-45BE-8B4F-EBC8BADF0C0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153943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E532085E-B223-4927-A36B-125D3A057F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DA9F96-6D7C-49DA-81E4-00917E889083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7B5EC949-ECE5-4801-A3A5-11F44E3407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5891AAB7-DB11-4C8A-BDE1-6F2FE024C9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DC6DCDF-A965-4885-A806-50B811735E3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020440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A05AE3C5-FF24-4B2C-A8B3-220C9854B0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217F72-2FBE-4892-B471-1B1EA6684997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7B3D9169-95E4-46CC-BDA6-0999A5A71A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020F6CD-E4EA-4838-8013-E20C0AEA09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D12879-5C5C-4EEB-A98B-C18C8196D657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1276331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BDB9A627-74F2-438A-8AC3-F5FFE6D58C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4F607A-BBD0-484C-9568-873E57E5967E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E2F852A-C37C-4129-B1A1-3555456A4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2AEB696-DB29-49B2-A129-FBABD602D2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8707FBF-2B30-463D-92A1-3EF58AEF2ED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8326155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DBFBD5-148A-48AF-B997-225EEF1635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40BB0B-A8ED-4223-A59F-E0B748E3FD64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D91DCAF-C45A-4050-9186-A3872B582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FFE7078C-0ED1-4E72-A405-F683B09F8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0AAB5C-C64B-454F-8F1A-04E4C408482C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501633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3ED35493-724C-4BC6-9A52-88C515EECC3B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0797565-55C8-4C6B-9EC6-4AFF1CCBC1A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B1EBE8-1602-4BFB-A3DD-433387331CA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 smtClean="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878F640C-5BF1-4EF4-B45B-B77AE135F8E6}" type="datetime1">
              <a:rPr lang="en-US" altLang="en-US"/>
              <a:pPr>
                <a:defRPr/>
              </a:pPr>
              <a:t>11/3/2021</a:t>
            </a:fld>
            <a:endParaRPr lang="en-US" alt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9E16452-16AD-4C2F-AC4E-82D52ED19B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r>
              <a:rPr lang="en-US"/>
              <a:t>PPT 4.2.4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0C545-558D-46B8-8EBC-877E690B58B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fld id="{37BDC017-87B3-4898-9624-B5AA2AE5CAB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pitchFamily="-106" charset="-128"/>
          <a:cs typeface="ＭＳ Ｐゴシック" pitchFamily="-106" charset="-128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-106" charset="0"/>
          <a:ea typeface="ＭＳ Ｐゴシック" pitchFamily="-106" charset="-128"/>
          <a:cs typeface="ＭＳ Ｐゴシック" pitchFamily="-106" charset="-128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ＭＳ Ｐゴシック" pitchFamily="-106" charset="-128"/>
          <a:cs typeface="ＭＳ Ｐゴシック" pitchFamily="-106" charset="-128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ＭＳ Ｐゴシック" pitchFamily="-106" charset="-128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le 1">
            <a:extLst>
              <a:ext uri="{FF2B5EF4-FFF2-40B4-BE49-F238E27FC236}">
                <a16:creationId xmlns:a16="http://schemas.microsoft.com/office/drawing/2014/main" id="{20C73B97-2CA6-4508-9D90-803089909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Graph 1: Temperature</a:t>
            </a:r>
            <a:br>
              <a:rPr lang="en-US" altLang="en-US" dirty="0">
                <a:ea typeface="ＭＳ Ｐゴシック" panose="020B0600070205080204" pitchFamily="34" charset="-128"/>
              </a:rPr>
            </a:br>
            <a:r>
              <a:rPr lang="en-US" altLang="en-US" sz="2900" dirty="0">
                <a:ea typeface="ＭＳ Ｐゴシック" panose="020B0600070205080204" pitchFamily="34" charset="-128"/>
              </a:rPr>
              <a:t>Global Ocean and Atmosphere</a:t>
            </a:r>
          </a:p>
        </p:txBody>
      </p:sp>
      <p:sp>
        <p:nvSpPr>
          <p:cNvPr id="6148" name="Text Box 8">
            <a:extLst>
              <a:ext uri="{FF2B5EF4-FFF2-40B4-BE49-F238E27FC236}">
                <a16:creationId xmlns:a16="http://schemas.microsoft.com/office/drawing/2014/main" id="{B256B577-5101-4034-9E0E-1FD9C27AC3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334000" y="6356350"/>
            <a:ext cx="33528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1400" dirty="0">
                <a:solidFill>
                  <a:srgbClr val="000000"/>
                </a:solidFill>
              </a:rPr>
              <a:t>http://data.giss.nasa.gov/gistemp/graphs/</a:t>
            </a:r>
          </a:p>
        </p:txBody>
      </p:sp>
      <p:sp>
        <p:nvSpPr>
          <p:cNvPr id="10" name="Rounded Rectangle 9">
            <a:extLst>
              <a:ext uri="{FF2B5EF4-FFF2-40B4-BE49-F238E27FC236}">
                <a16:creationId xmlns:a16="http://schemas.microsoft.com/office/drawing/2014/main" id="{EDFB74FE-5062-46C6-8BF8-7B2B7BAED995}"/>
              </a:ext>
            </a:extLst>
          </p:cNvPr>
          <p:cNvSpPr/>
          <p:nvPr/>
        </p:nvSpPr>
        <p:spPr>
          <a:xfrm>
            <a:off x="2611438" y="1525588"/>
            <a:ext cx="4560887" cy="344487"/>
          </a:xfrm>
          <a:prstGeom prst="round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en-US"/>
          </a:p>
        </p:txBody>
      </p:sp>
      <p:pic>
        <p:nvPicPr>
          <p:cNvPr id="6156" name="Picture 12">
            <a:extLst>
              <a:ext uri="{FF2B5EF4-FFF2-40B4-BE49-F238E27FC236}">
                <a16:creationId xmlns:a16="http://schemas.microsoft.com/office/drawing/2014/main" id="{D14D8AC5-BEC2-4E1B-9567-2B2146CCAE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01713"/>
            <a:ext cx="9144000" cy="4854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908FCED7-556D-4472-AA82-8F9CDB81245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5437" y="1555750"/>
            <a:ext cx="8048625" cy="4819650"/>
          </a:xfrm>
          <a:prstGeom prst="rect">
            <a:avLst/>
          </a:prstGeom>
        </p:spPr>
      </p:pic>
      <p:sp>
        <p:nvSpPr>
          <p:cNvPr id="8194" name="Title 1">
            <a:extLst>
              <a:ext uri="{FF2B5EF4-FFF2-40B4-BE49-F238E27FC236}">
                <a16:creationId xmlns:a16="http://schemas.microsoft.com/office/drawing/2014/main" id="{6F723A5F-E2F3-4829-BCC8-1AEEEE1EBB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Graph 2: Temperature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9261298-6D26-441A-AAA6-7F1B3A84C7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PPT 4.2.4</a:t>
            </a:r>
          </a:p>
        </p:txBody>
      </p:sp>
      <p:sp>
        <p:nvSpPr>
          <p:cNvPr id="8197" name="Text Box 4">
            <a:extLst>
              <a:ext uri="{FF2B5EF4-FFF2-40B4-BE49-F238E27FC236}">
                <a16:creationId xmlns:a16="http://schemas.microsoft.com/office/drawing/2014/main" id="{D18DAA1D-16F3-4B4B-8E0A-807F3DD572E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9700" y="6429375"/>
            <a:ext cx="2197100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50000"/>
              </a:spcBef>
              <a:buFontTx/>
              <a:buNone/>
            </a:pPr>
            <a:r>
              <a:rPr lang="en-US" altLang="en-US" sz="800">
                <a:solidFill>
                  <a:srgbClr val="000000"/>
                </a:solidFill>
                <a:cs typeface="Arial" panose="020B0604020202020204" pitchFamily="34" charset="0"/>
              </a:rPr>
              <a:t>J. Hansen et al., </a:t>
            </a:r>
            <a:r>
              <a:rPr lang="en-US" altLang="en-US" sz="800" i="1">
                <a:solidFill>
                  <a:srgbClr val="000000"/>
                </a:solidFill>
                <a:cs typeface="Arial" panose="020B0604020202020204" pitchFamily="34" charset="0"/>
              </a:rPr>
              <a:t>PNAS 103</a:t>
            </a:r>
            <a:r>
              <a:rPr lang="en-US" altLang="en-US" sz="800">
                <a:solidFill>
                  <a:srgbClr val="000000"/>
                </a:solidFill>
                <a:cs typeface="Arial" panose="020B0604020202020204" pitchFamily="34" charset="0"/>
              </a:rPr>
              <a:t>: 14288-293 ( 2006)</a:t>
            </a:r>
          </a:p>
        </p:txBody>
      </p:sp>
      <p:sp>
        <p:nvSpPr>
          <p:cNvPr id="8198" name="TextBox 6">
            <a:extLst>
              <a:ext uri="{FF2B5EF4-FFF2-40B4-BE49-F238E27FC236}">
                <a16:creationId xmlns:a16="http://schemas.microsoft.com/office/drawing/2014/main" id="{6830FED0-FF56-4883-A9E9-6BED72BB62F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63638" y="1270000"/>
            <a:ext cx="6762750" cy="9239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b="1" dirty="0">
                <a:latin typeface="Arial" panose="020B0604020202020204" pitchFamily="34" charset="0"/>
              </a:rPr>
              <a:t>2015-2020 Mean Surface Temperature Difference from the Temperatures Recorded from 1951-1980  (in °C)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Arial" panose="020B0604020202020204" pitchFamily="34" charset="0"/>
              </a:rPr>
              <a:t>Global Mean = .95</a:t>
            </a:r>
          </a:p>
        </p:txBody>
      </p:sp>
      <p:sp>
        <p:nvSpPr>
          <p:cNvPr id="8199" name="TextBox 7">
            <a:extLst>
              <a:ext uri="{FF2B5EF4-FFF2-40B4-BE49-F238E27FC236}">
                <a16:creationId xmlns:a16="http://schemas.microsoft.com/office/drawing/2014/main" id="{BE5EAC9C-B89B-4752-9DFF-8BCF2ADBBA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1400" y="2882900"/>
            <a:ext cx="996950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North America</a:t>
            </a:r>
          </a:p>
        </p:txBody>
      </p:sp>
      <p:sp>
        <p:nvSpPr>
          <p:cNvPr id="8200" name="TextBox 8">
            <a:extLst>
              <a:ext uri="{FF2B5EF4-FFF2-40B4-BE49-F238E27FC236}">
                <a16:creationId xmlns:a16="http://schemas.microsoft.com/office/drawing/2014/main" id="{EF7E72BB-6B6F-4BBB-91A7-889E8099527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62275" y="4037013"/>
            <a:ext cx="99695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South America</a:t>
            </a:r>
          </a:p>
        </p:txBody>
      </p:sp>
      <p:sp>
        <p:nvSpPr>
          <p:cNvPr id="8201" name="TextBox 9">
            <a:extLst>
              <a:ext uri="{FF2B5EF4-FFF2-40B4-BE49-F238E27FC236}">
                <a16:creationId xmlns:a16="http://schemas.microsoft.com/office/drawing/2014/main" id="{5A369C1F-B839-428D-8F46-9653F6900C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750" y="3405188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Africa</a:t>
            </a:r>
          </a:p>
        </p:txBody>
      </p:sp>
      <p:sp>
        <p:nvSpPr>
          <p:cNvPr id="8202" name="TextBox 10">
            <a:extLst>
              <a:ext uri="{FF2B5EF4-FFF2-40B4-BE49-F238E27FC236}">
                <a16:creationId xmlns:a16="http://schemas.microsoft.com/office/drawing/2014/main" id="{50F474C2-30DC-41C1-9597-B8861B947DC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751513" y="3035300"/>
            <a:ext cx="99536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Asia</a:t>
            </a:r>
          </a:p>
        </p:txBody>
      </p:sp>
      <p:sp>
        <p:nvSpPr>
          <p:cNvPr id="8203" name="TextBox 11">
            <a:extLst>
              <a:ext uri="{FF2B5EF4-FFF2-40B4-BE49-F238E27FC236}">
                <a16:creationId xmlns:a16="http://schemas.microsoft.com/office/drawing/2014/main" id="{30446FBE-6B40-42EA-A098-5D56180F27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480175" y="4325938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Australia</a:t>
            </a:r>
          </a:p>
        </p:txBody>
      </p:sp>
      <p:sp>
        <p:nvSpPr>
          <p:cNvPr id="8204" name="TextBox 12">
            <a:extLst>
              <a:ext uri="{FF2B5EF4-FFF2-40B4-BE49-F238E27FC236}">
                <a16:creationId xmlns:a16="http://schemas.microsoft.com/office/drawing/2014/main" id="{499A6E91-E1EC-4379-8830-F0FC7FF679E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49750" y="2816225"/>
            <a:ext cx="9969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400">
                <a:latin typeface="Arial" panose="020B0604020202020204" pitchFamily="34" charset="0"/>
              </a:rPr>
              <a:t>Europe</a:t>
            </a:r>
          </a:p>
        </p:txBody>
      </p:sp>
      <p:sp>
        <p:nvSpPr>
          <p:cNvPr id="8205" name="TextBox 13">
            <a:extLst>
              <a:ext uri="{FF2B5EF4-FFF2-40B4-BE49-F238E27FC236}">
                <a16:creationId xmlns:a16="http://schemas.microsoft.com/office/drawing/2014/main" id="{9032214E-786A-4B33-A0EE-D685E2E089B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36625" y="6429375"/>
            <a:ext cx="17684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Gray indicates no data.</a:t>
            </a:r>
          </a:p>
        </p:txBody>
      </p:sp>
      <p:sp>
        <p:nvSpPr>
          <p:cNvPr id="8206" name="TextBox 14">
            <a:extLst>
              <a:ext uri="{FF2B5EF4-FFF2-40B4-BE49-F238E27FC236}">
                <a16:creationId xmlns:a16="http://schemas.microsoft.com/office/drawing/2014/main" id="{29B47CE5-7AA1-4E55-85F4-5854F151450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22350" y="3930650"/>
            <a:ext cx="282575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0°</a:t>
            </a:r>
          </a:p>
        </p:txBody>
      </p:sp>
      <p:sp>
        <p:nvSpPr>
          <p:cNvPr id="8207" name="TextBox 15">
            <a:extLst>
              <a:ext uri="{FF2B5EF4-FFF2-40B4-BE49-F238E27FC236}">
                <a16:creationId xmlns:a16="http://schemas.microsoft.com/office/drawing/2014/main" id="{1CF7CB28-8930-425A-A05A-EB2900F40C2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00113" y="4481513"/>
            <a:ext cx="4365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30° S</a:t>
            </a:r>
          </a:p>
        </p:txBody>
      </p:sp>
      <p:sp>
        <p:nvSpPr>
          <p:cNvPr id="8208" name="TextBox 17">
            <a:extLst>
              <a:ext uri="{FF2B5EF4-FFF2-40B4-BE49-F238E27FC236}">
                <a16:creationId xmlns:a16="http://schemas.microsoft.com/office/drawing/2014/main" id="{2A984DAE-92B5-47FF-A61E-64E84F23B75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63" y="5086350"/>
            <a:ext cx="43656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60° S</a:t>
            </a:r>
          </a:p>
        </p:txBody>
      </p:sp>
      <p:sp>
        <p:nvSpPr>
          <p:cNvPr id="8209" name="TextBox 18">
            <a:extLst>
              <a:ext uri="{FF2B5EF4-FFF2-40B4-BE49-F238E27FC236}">
                <a16:creationId xmlns:a16="http://schemas.microsoft.com/office/drawing/2014/main" id="{AC2C45E8-8373-4C55-89C7-90683D64A9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63" y="3343275"/>
            <a:ext cx="442912" cy="214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30° N</a:t>
            </a:r>
          </a:p>
        </p:txBody>
      </p:sp>
      <p:sp>
        <p:nvSpPr>
          <p:cNvPr id="8210" name="TextBox 19">
            <a:extLst>
              <a:ext uri="{FF2B5EF4-FFF2-40B4-BE49-F238E27FC236}">
                <a16:creationId xmlns:a16="http://schemas.microsoft.com/office/drawing/2014/main" id="{1FCEDA80-B766-4E2E-86AD-2863DE41641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68363" y="2774950"/>
            <a:ext cx="442912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60° N</a:t>
            </a:r>
          </a:p>
        </p:txBody>
      </p:sp>
      <p:sp>
        <p:nvSpPr>
          <p:cNvPr id="8211" name="TextBox 20">
            <a:extLst>
              <a:ext uri="{FF2B5EF4-FFF2-40B4-BE49-F238E27FC236}">
                <a16:creationId xmlns:a16="http://schemas.microsoft.com/office/drawing/2014/main" id="{7926073C-1F66-4698-8FC5-CED707D173B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437063" y="5737225"/>
            <a:ext cx="28257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0°</a:t>
            </a:r>
          </a:p>
        </p:txBody>
      </p:sp>
      <p:sp>
        <p:nvSpPr>
          <p:cNvPr id="8212" name="TextBox 21">
            <a:extLst>
              <a:ext uri="{FF2B5EF4-FFF2-40B4-BE49-F238E27FC236}">
                <a16:creationId xmlns:a16="http://schemas.microsoft.com/office/drawing/2014/main" id="{8D1B0747-4667-4198-9236-53C1096A94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7638" y="5764213"/>
            <a:ext cx="466725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90° W</a:t>
            </a:r>
          </a:p>
        </p:txBody>
      </p:sp>
      <p:sp>
        <p:nvSpPr>
          <p:cNvPr id="8213" name="TextBox 22">
            <a:extLst>
              <a:ext uri="{FF2B5EF4-FFF2-40B4-BE49-F238E27FC236}">
                <a16:creationId xmlns:a16="http://schemas.microsoft.com/office/drawing/2014/main" id="{FB1F38F7-4197-4010-B9AC-BD5E3275B27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43600" y="5764213"/>
            <a:ext cx="436563" cy="215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800">
                <a:latin typeface="Arial" panose="020B0604020202020204" pitchFamily="34" charset="0"/>
              </a:rPr>
              <a:t>90° E</a:t>
            </a:r>
          </a:p>
        </p:txBody>
      </p:sp>
      <p:sp>
        <p:nvSpPr>
          <p:cNvPr id="8214" name="TextBox 21">
            <a:extLst>
              <a:ext uri="{FF2B5EF4-FFF2-40B4-BE49-F238E27FC236}">
                <a16:creationId xmlns:a16="http://schemas.microsoft.com/office/drawing/2014/main" id="{73608A7C-4995-4F5B-B2C8-FF654EA8B9A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719638" y="5378450"/>
            <a:ext cx="8810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latin typeface="Arial" panose="020B0604020202020204" pitchFamily="34" charset="0"/>
              </a:rPr>
              <a:t>Antarctica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le 1">
            <a:extLst>
              <a:ext uri="{FF2B5EF4-FFF2-40B4-BE49-F238E27FC236}">
                <a16:creationId xmlns:a16="http://schemas.microsoft.com/office/drawing/2014/main" id="{4F02CEED-AC23-4724-8279-6C73D45E6D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9525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Graph 3: Sea Level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E076CD-64FC-42DC-849F-D0636499621D}"/>
              </a:ext>
            </a:extLst>
          </p:cNvPr>
          <p:cNvSpPr/>
          <p:nvPr/>
        </p:nvSpPr>
        <p:spPr>
          <a:xfrm>
            <a:off x="1882775" y="1939925"/>
            <a:ext cx="3708400" cy="49847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2289315D-EE82-4FE5-A19F-836CC9636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268211"/>
            <a:ext cx="9095734" cy="5119890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0CF52B6-30F1-48D4-8BB8-D9A9FE5D369C}"/>
              </a:ext>
            </a:extLst>
          </p:cNvPr>
          <p:cNvSpPr txBox="1"/>
          <p:nvPr/>
        </p:nvSpPr>
        <p:spPr>
          <a:xfrm>
            <a:off x="3708400" y="6388101"/>
            <a:ext cx="5181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/>
              <a:t>https://www.globalchange.gov/browse/indicators/global-sea-level-rise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1">
            <a:extLst>
              <a:ext uri="{FF2B5EF4-FFF2-40B4-BE49-F238E27FC236}">
                <a16:creationId xmlns:a16="http://schemas.microsoft.com/office/drawing/2014/main" id="{E3F03E99-A89E-4954-AD6F-6A24BA4BE5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>
                <a:ea typeface="ＭＳ Ｐゴシック" panose="020B0600070205080204" pitchFamily="34" charset="-128"/>
              </a:rPr>
              <a:t>Graph 4: Sea Level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BB1B158D-A24D-4738-860F-F0506BD7700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100013" y="1985963"/>
            <a:ext cx="4471987" cy="397510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CDD0573E-D2CB-466C-9CA1-F6A48D244BB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513923" y="2292795"/>
            <a:ext cx="4630077" cy="3361436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A10CD680-0735-4A2F-9B0C-5923EEC31728}"/>
              </a:ext>
            </a:extLst>
          </p:cNvPr>
          <p:cNvSpPr txBox="1"/>
          <p:nvPr/>
        </p:nvSpPr>
        <p:spPr>
          <a:xfrm>
            <a:off x="4826745" y="5654231"/>
            <a:ext cx="41591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https://www.gavop.com/b/places-are-most-risk-rising-sea-levels-america-cm802/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6">
            <a:extLst>
              <a:ext uri="{FF2B5EF4-FFF2-40B4-BE49-F238E27FC236}">
                <a16:creationId xmlns:a16="http://schemas.microsoft.com/office/drawing/2014/main" id="{05C2EFAA-CA0F-4E70-AB85-E99A3F94E5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Graph 5: Glacier Thinning</a:t>
            </a:r>
          </a:p>
        </p:txBody>
      </p:sp>
      <p:sp>
        <p:nvSpPr>
          <p:cNvPr id="14342" name="TextBox 6">
            <a:extLst>
              <a:ext uri="{FF2B5EF4-FFF2-40B4-BE49-F238E27FC236}">
                <a16:creationId xmlns:a16="http://schemas.microsoft.com/office/drawing/2014/main" id="{B32D8F8D-E1EE-425B-8282-345CBF84EC6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8975" y="5102225"/>
            <a:ext cx="823913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Arial" panose="020B0604020202020204" pitchFamily="34" charset="0"/>
              </a:rPr>
              <a:t>Thinning</a:t>
            </a:r>
          </a:p>
        </p:txBody>
      </p:sp>
      <p:sp>
        <p:nvSpPr>
          <p:cNvPr id="14343" name="TextBox 7">
            <a:extLst>
              <a:ext uri="{FF2B5EF4-FFF2-40B4-BE49-F238E27FC236}">
                <a16:creationId xmlns:a16="http://schemas.microsoft.com/office/drawing/2014/main" id="{8A9CEC5C-0665-4A49-B8EC-7AA58F993EF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81113" y="5102225"/>
            <a:ext cx="9398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37931725" indent="-37474525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200">
                <a:solidFill>
                  <a:schemeClr val="bg1"/>
                </a:solidFill>
                <a:latin typeface="Arial" panose="020B0604020202020204" pitchFamily="34" charset="0"/>
              </a:rPr>
              <a:t>Thickening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00FEDC3-1790-4D01-98AF-DB51802843A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13695"/>
            <a:ext cx="4928100" cy="471068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1EBDCF2-EF4F-49C6-81CA-AC47F4FAA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7513" y="1599471"/>
            <a:ext cx="5216487" cy="2899554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>
            <a:extLst>
              <a:ext uri="{FF2B5EF4-FFF2-40B4-BE49-F238E27FC236}">
                <a16:creationId xmlns:a16="http://schemas.microsoft.com/office/drawing/2014/main" id="{3AA1A2BE-FB8B-4DC4-9B57-F7D46668DA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88900"/>
            <a:ext cx="8229600" cy="1143000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Graph 6: Glacier Cover</a:t>
            </a:r>
          </a:p>
        </p:txBody>
      </p:sp>
      <p:sp>
        <p:nvSpPr>
          <p:cNvPr id="16387" name="Text Placeholder 3">
            <a:extLst>
              <a:ext uri="{FF2B5EF4-FFF2-40B4-BE49-F238E27FC236}">
                <a16:creationId xmlns:a16="http://schemas.microsoft.com/office/drawing/2014/main" id="{CF9F6079-3282-4A71-B67E-8310A53C6D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7200" y="895350"/>
            <a:ext cx="4040188" cy="639763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Portage Glacier, Alaska	</a:t>
            </a:r>
          </a:p>
        </p:txBody>
      </p:sp>
      <p:pic>
        <p:nvPicPr>
          <p:cNvPr id="16388" name="Content Placeholder 7">
            <a:extLst>
              <a:ext uri="{FF2B5EF4-FFF2-40B4-BE49-F238E27FC236}">
                <a16:creationId xmlns:a16="http://schemas.microsoft.com/office/drawing/2014/main" id="{6F5C7A42-5231-4C7B-834D-13A1110A57FA}"/>
              </a:ext>
            </a:extLst>
          </p:cNvPr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6087" r="-16087"/>
          <a:stretch>
            <a:fillRect/>
          </a:stretch>
        </p:blipFill>
        <p:spPr>
          <a:xfrm>
            <a:off x="0" y="1744663"/>
            <a:ext cx="4694238" cy="4591050"/>
          </a:xfrm>
        </p:spPr>
      </p:pic>
      <p:sp>
        <p:nvSpPr>
          <p:cNvPr id="16389" name="Text Placeholder 5">
            <a:extLst>
              <a:ext uri="{FF2B5EF4-FFF2-40B4-BE49-F238E27FC236}">
                <a16:creationId xmlns:a16="http://schemas.microsoft.com/office/drawing/2014/main" id="{FA0EEB5A-6829-4A1D-BEB2-3E53DA0F3D6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025" y="895350"/>
            <a:ext cx="4041775" cy="639763"/>
          </a:xfrm>
        </p:spPr>
        <p:txBody>
          <a:bodyPr/>
          <a:lstStyle/>
          <a:p>
            <a:pPr eaLnBrk="1" hangingPunct="1"/>
            <a:r>
              <a:rPr lang="en-US" altLang="en-US" dirty="0" err="1">
                <a:ea typeface="ＭＳ Ｐゴシック" panose="020B0600070205080204" pitchFamily="34" charset="-128"/>
              </a:rPr>
              <a:t>Careser</a:t>
            </a:r>
            <a:r>
              <a:rPr lang="en-US" altLang="en-US" dirty="0">
                <a:ea typeface="ＭＳ Ｐゴシック" panose="020B0600070205080204" pitchFamily="34" charset="-128"/>
              </a:rPr>
              <a:t> Glacier, Italy</a:t>
            </a:r>
          </a:p>
        </p:txBody>
      </p:sp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C6A0114-2D3A-425F-9762-FDEB4CEE325C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75291DE-287A-4800-B00D-A860F545C84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225403" y="1650206"/>
            <a:ext cx="4691131" cy="5118893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le 1">
            <a:extLst>
              <a:ext uri="{FF2B5EF4-FFF2-40B4-BE49-F238E27FC236}">
                <a16:creationId xmlns:a16="http://schemas.microsoft.com/office/drawing/2014/main" id="{3EFE7CC0-3E29-4898-B7DF-3A79EAFBB3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-20638"/>
            <a:ext cx="8229600" cy="1143001"/>
          </a:xfrm>
        </p:spPr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Graph 7: Severe Weather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26ED33F-DC9D-4389-8737-6189378FF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/>
              <a:t>PPT 4.2.4</a:t>
            </a:r>
          </a:p>
        </p:txBody>
      </p:sp>
      <p:pic>
        <p:nvPicPr>
          <p:cNvPr id="18439" name="Picture 7" descr="New Study Shows Global Warming Intensifying Extreme Rainstorms Over North  America - Inside Climate News">
            <a:extLst>
              <a:ext uri="{FF2B5EF4-FFF2-40B4-BE49-F238E27FC236}">
                <a16:creationId xmlns:a16="http://schemas.microsoft.com/office/drawing/2014/main" id="{0CDC382F-9B12-4446-8511-A8278735C16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0838" y="887725"/>
            <a:ext cx="6903751" cy="6016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le 1">
            <a:extLst>
              <a:ext uri="{FF2B5EF4-FFF2-40B4-BE49-F238E27FC236}">
                <a16:creationId xmlns:a16="http://schemas.microsoft.com/office/drawing/2014/main" id="{815D785A-189B-4A53-A1A1-CDFED88FAC6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>
                <a:ea typeface="ＭＳ Ｐゴシック" panose="020B0600070205080204" pitchFamily="34" charset="-128"/>
              </a:rPr>
              <a:t>Graph 8: Severe Weather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9170DA2-B5D0-40E9-A445-A33C7DE7C67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2313" y="1417638"/>
            <a:ext cx="8044487" cy="5392098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966ECC4B7550B46ADA8E8B3C74B9599" ma:contentTypeVersion="12" ma:contentTypeDescription="Create a new document." ma:contentTypeScope="" ma:versionID="d7d7770b5dd1ef699305974a923d1ab0">
  <xsd:schema xmlns:xsd="http://www.w3.org/2001/XMLSchema" xmlns:xs="http://www.w3.org/2001/XMLSchema" xmlns:p="http://schemas.microsoft.com/office/2006/metadata/properties" xmlns:ns3="861db641-b7dc-409c-b364-6cf345ef1716" xmlns:ns4="d763e616-eea5-4782-b9fc-350f27ce81c0" targetNamespace="http://schemas.microsoft.com/office/2006/metadata/properties" ma:root="true" ma:fieldsID="77830b7ea28716a0196ad650c1828465" ns3:_="" ns4:_="">
    <xsd:import namespace="861db641-b7dc-409c-b364-6cf345ef1716"/>
    <xsd:import namespace="d763e616-eea5-4782-b9fc-350f27ce81c0"/>
    <xsd:element name="properties">
      <xsd:complexType>
        <xsd:sequence>
          <xsd:element name="documentManagement">
            <xsd:complexType>
              <xsd:all>
                <xsd:element ref="ns3:SharedWithUsers" minOccurs="0"/>
                <xsd:element ref="ns3:SharedWithDetails" minOccurs="0"/>
                <xsd:element ref="ns3:SharingHintHash" minOccurs="0"/>
                <xsd:element ref="ns4:MediaServiceMetadata" minOccurs="0"/>
                <xsd:element ref="ns4:MediaServiceFastMetadata" minOccurs="0"/>
                <xsd:element ref="ns4:MediaServiceDateTaken" minOccurs="0"/>
                <xsd:element ref="ns4:MediaServiceAutoTags" minOccurs="0"/>
                <xsd:element ref="ns4:MediaServiceOCR" minOccurs="0"/>
                <xsd:element ref="ns4:MediaServiceGenerationTime" minOccurs="0"/>
                <xsd:element ref="ns4:MediaServiceEventHashCode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61db641-b7dc-409c-b364-6cf345ef1716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  <xsd:element name="SharingHintHash" ma:index="10" nillable="true" ma:displayName="Sharing Hint Hash" ma:description="" ma:hidden="true" ma:internalName="SharingHintHash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763e616-eea5-4782-b9fc-350f27ce81c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AutoTags" ma:index="14" nillable="true" ma:displayName="MediaServiceAutoTags" ma:internalName="MediaServiceAutoTags" ma:readOnly="true">
      <xsd:simpleType>
        <xsd:restriction base="dms:Text"/>
      </xsd:simpleType>
    </xsd:element>
    <xsd:element name="MediaServiceOCR" ma:index="15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5BB1C47-9CF2-4893-A975-D1F6FBFA9B4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61db641-b7dc-409c-b364-6cf345ef1716"/>
    <ds:schemaRef ds:uri="d763e616-eea5-4782-b9fc-350f27ce81c0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9337484-43BE-4C64-AC55-09A7D30526C5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977</TotalTime>
  <Words>175</Words>
  <Application>Microsoft Office PowerPoint</Application>
  <PresentationFormat>On-screen Show (4:3)</PresentationFormat>
  <Paragraphs>44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Arial</vt:lpstr>
      <vt:lpstr>Calibri</vt:lpstr>
      <vt:lpstr>Office Theme</vt:lpstr>
      <vt:lpstr>Graph 1: Temperature Global Ocean and Atmosphere</vt:lpstr>
      <vt:lpstr>Graph 2: Temperature</vt:lpstr>
      <vt:lpstr>Graph 3: Sea Level</vt:lpstr>
      <vt:lpstr>Graph 4: Sea Level</vt:lpstr>
      <vt:lpstr>Graph 5: Glacier Thinning</vt:lpstr>
      <vt:lpstr>Graph 6: Glacier Cover</vt:lpstr>
      <vt:lpstr>Graph 7: Severe Weather</vt:lpstr>
      <vt:lpstr>Graph 8: Severe Weather</vt:lpstr>
    </vt:vector>
  </TitlesOfParts>
  <Company>University of Notre Dame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Fingerprints of Change</dc:title>
  <dc:creator>Matt Kloser</dc:creator>
  <cp:lastModifiedBy>Joel Parrelli</cp:lastModifiedBy>
  <cp:revision>43</cp:revision>
  <cp:lastPrinted>2021-11-03T18:29:41Z</cp:lastPrinted>
  <dcterms:created xsi:type="dcterms:W3CDTF">2010-09-27T16:57:46Z</dcterms:created>
  <dcterms:modified xsi:type="dcterms:W3CDTF">2021-11-03T22:42:26Z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0x010100C966ECC4B7550B46ADA8E8B3C74B9599</vt:lpwstr>
  </property>
</Properties>
</file>